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s/comment1.xml" ContentType="application/vnd.openxmlformats-officedocument.presentationml.comment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commentAuthors.xml" ContentType="application/vnd.openxmlformats-officedocument.presentationml.commentAuthor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mAuthor id="0" initials="" name="Drew PerchaseMcCarthy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0.xml" Type="http://schemas.openxmlformats.org/officeDocument/2006/relationships/slide" Id="rId16"/><Relationship Target="slides/slide9.xml" Type="http://schemas.openxmlformats.org/officeDocument/2006/relationships/slide" Id="rId15"/><Relationship Target="slides/slide8.xml" Type="http://schemas.openxmlformats.org/officeDocument/2006/relationships/slide" Id="rId14"/><Relationship Target="presProps.xml" Type="http://schemas.openxmlformats.org/officeDocument/2006/relationships/presProps" Id="rId2"/><Relationship Target="slides/slide6.xml" Type="http://schemas.openxmlformats.org/officeDocument/2006/relationships/slide" Id="rId12"/><Relationship Target="theme/theme2.xml" Type="http://schemas.openxmlformats.org/officeDocument/2006/relationships/theme" Id="rId1"/><Relationship Target="slides/slide7.xml" Type="http://schemas.openxmlformats.org/officeDocument/2006/relationships/slide" Id="rId13"/><Relationship Target="commentAuthors.xml" Type="http://schemas.openxmlformats.org/officeDocument/2006/relationships/commentAuthors" Id="rId4"/><Relationship Target="slides/slide4.xml" Type="http://schemas.openxmlformats.org/officeDocument/2006/relationships/slide" Id="rId10"/><Relationship Target="tableStyles.xml" Type="http://schemas.openxmlformats.org/officeDocument/2006/relationships/tableStyles" Id="rId3"/><Relationship Target="slides/slide5.xml" Type="http://schemas.openxmlformats.org/officeDocument/2006/relationships/slide" Id="rId11"/><Relationship Target="slides/slide3.xml" Type="http://schemas.openxmlformats.org/officeDocument/2006/relationships/slide" Id="rId9"/><Relationship Target="notesMasters/notesMaster1.xml" Type="http://schemas.openxmlformats.org/officeDocument/2006/relationships/notesMaster" Id="rId6"/><Relationship Target="slideMasters/slideMaster1.xml" Type="http://schemas.openxmlformats.org/officeDocument/2006/relationships/slideMaster" Id="rId5"/><Relationship Target="slides/slide2.xml" Type="http://schemas.openxmlformats.org/officeDocument/2006/relationships/slide" Id="rId8"/><Relationship Target="slides/slide1.xml" Type="http://schemas.openxmlformats.org/officeDocument/2006/relationships/slide" Id="rId7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m idx="1" authorId="0">
    <p:pos y="0" x="6000"/>
    <p:text>Derp, it ended up being the bedroom.</p:text>
  </p:cm>
  <p:cm idx="2" authorId="0">
    <p:pos y="100" x="6000"/>
    <p:text>This'll probably be my dining room slide</p:text>
  </p:cm>
</p:cmLst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4" name="Shape 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9" name="Shape 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6" name="Shape 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3" name="Shape 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0" name="Shape 1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7" name="Shape 1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y="1046558" x="685800"/>
            <a:ext cy="1102500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1pPr>
            <a:lvl2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2pPr>
            <a:lvl3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3pPr>
            <a:lvl4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4pPr>
            <a:lvl5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5pPr>
            <a:lvl6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6pPr>
            <a:lvl7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7pPr>
            <a:lvl8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8pPr>
            <a:lvl9pPr indent="304800">
              <a:buClr>
                <a:srgbClr val="FFA711"/>
              </a:buClr>
              <a:buSzPct val="100000"/>
              <a:defRPr b="1" sz="4800">
                <a:solidFill>
                  <a:srgbClr val="FFA711"/>
                </a:solidFill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y="2182817" x="685800"/>
            <a:ext cy="838799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marL="0">
              <a:buNone/>
              <a:defRPr/>
            </a:lvl1pPr>
            <a:lvl2pPr indent="203200" marL="0">
              <a:spcBef>
                <a:spcPts val="0"/>
              </a:spcBef>
              <a:buSzPct val="100000"/>
              <a:buNone/>
              <a:defRPr sz="3200"/>
            </a:lvl2pPr>
            <a:lvl3pPr indent="203200" marL="0">
              <a:spcBef>
                <a:spcPts val="0"/>
              </a:spcBef>
              <a:buSzPct val="100000"/>
              <a:buNone/>
              <a:defRPr sz="3200"/>
            </a:lvl3pPr>
            <a:lvl4pPr indent="203200" marL="0">
              <a:spcBef>
                <a:spcPts val="0"/>
              </a:spcBef>
              <a:buSzPct val="100000"/>
              <a:buNone/>
              <a:defRPr sz="3200"/>
            </a:lvl4pPr>
            <a:lvl5pPr indent="203200" marL="0">
              <a:spcBef>
                <a:spcPts val="0"/>
              </a:spcBef>
              <a:buSzPct val="100000"/>
              <a:buNone/>
              <a:defRPr sz="3200"/>
            </a:lvl5pPr>
            <a:lvl6pPr indent="203200" marL="0">
              <a:spcBef>
                <a:spcPts val="0"/>
              </a:spcBef>
              <a:buSzPct val="100000"/>
              <a:buNone/>
              <a:defRPr sz="3200"/>
            </a:lvl6pPr>
            <a:lvl7pPr indent="203200" marL="0">
              <a:spcBef>
                <a:spcPts val="0"/>
              </a:spcBef>
              <a:buSzPct val="100000"/>
              <a:buNone/>
              <a:defRPr sz="3200"/>
            </a:lvl7pPr>
            <a:lvl8pPr indent="203200" marL="0">
              <a:spcBef>
                <a:spcPts val="0"/>
              </a:spcBef>
              <a:buSzPct val="100000"/>
              <a:buNone/>
              <a:defRPr sz="3200"/>
            </a:lvl8pPr>
            <a:lvl9pPr indent="203200" marL="0">
              <a:spcBef>
                <a:spcPts val="0"/>
              </a:spcBef>
              <a:buSzPct val="100000"/>
              <a:buNone/>
              <a:defRPr sz="3200"/>
            </a:lvl9pPr>
          </a:lstStyle>
          <a:p/>
        </p:txBody>
      </p:sp>
      <p:grpSp>
        <p:nvGrpSpPr>
          <p:cNvPr id="11" name="Shape 11"/>
          <p:cNvGrpSpPr/>
          <p:nvPr/>
        </p:nvGrpSpPr>
        <p:grpSpPr>
          <a:xfrm>
            <a:off y="3461599" x="0"/>
            <a:ext cy="1647971" cx="9144000"/>
            <a:chOff y="3690482" x="0"/>
            <a:chExt cy="850171" cx="9144000"/>
          </a:xfrm>
        </p:grpSpPr>
        <p:sp>
          <p:nvSpPr>
            <p:cNvPr id="12" name="Shape 12"/>
            <p:cNvSpPr/>
            <p:nvPr/>
          </p:nvSpPr>
          <p:spPr>
            <a:xfrm>
              <a:off y="4419321" x="0"/>
              <a:ext cy="72000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3" name="Shape 13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5" name="Shape 15"/>
            <p:cNvSpPr/>
            <p:nvPr/>
          </p:nvSpPr>
          <p:spPr>
            <a:xfrm>
              <a:off y="3956051" x="0"/>
              <a:ext cy="182400" cx="914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6" name="Shape 16"/>
            <p:cNvSpPr/>
            <p:nvPr/>
          </p:nvSpPr>
          <p:spPr>
            <a:xfrm>
              <a:off y="4186767" x="0"/>
              <a:ext cy="133799" cx="9144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7" name="Shape 17"/>
            <p:cNvSpPr/>
            <p:nvPr/>
          </p:nvSpPr>
          <p:spPr>
            <a:xfrm>
              <a:off y="4320625" x="0"/>
              <a:ext cy="720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8" name="Shape 18"/>
            <p:cNvSpPr/>
            <p:nvPr/>
          </p:nvSpPr>
          <p:spPr>
            <a:xfrm>
              <a:off y="4478853" x="0"/>
              <a:ext cy="618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9" name="Shape 19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0" name="Shape 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>
                <a:solidFill>
                  <a:srgbClr val="FFA711"/>
                </a:solidFill>
              </a:defRPr>
            </a:lvl1pPr>
            <a:lvl2pPr>
              <a:defRPr>
                <a:solidFill>
                  <a:srgbClr val="FFA711"/>
                </a:solidFill>
              </a:defRPr>
            </a:lvl2pPr>
            <a:lvl3pPr>
              <a:defRPr>
                <a:solidFill>
                  <a:srgbClr val="FFA711"/>
                </a:solidFill>
              </a:defRPr>
            </a:lvl3pPr>
            <a:lvl4pPr>
              <a:defRPr>
                <a:solidFill>
                  <a:srgbClr val="FFA711"/>
                </a:solidFill>
              </a:defRPr>
            </a:lvl4pPr>
            <a:lvl5pPr>
              <a:defRPr>
                <a:solidFill>
                  <a:srgbClr val="FFA711"/>
                </a:solidFill>
              </a:defRPr>
            </a:lvl5pPr>
            <a:lvl6pPr>
              <a:defRPr>
                <a:solidFill>
                  <a:srgbClr val="FFA711"/>
                </a:solidFill>
              </a:defRPr>
            </a:lvl6pPr>
            <a:lvl7pPr>
              <a:defRPr>
                <a:solidFill>
                  <a:srgbClr val="FFA711"/>
                </a:solidFill>
              </a:defRPr>
            </a:lvl7pPr>
            <a:lvl8pPr>
              <a:defRPr>
                <a:solidFill>
                  <a:srgbClr val="FFA711"/>
                </a:solidFill>
              </a:defRPr>
            </a:lvl8pPr>
            <a:lvl9pPr>
              <a:defRPr>
                <a:solidFill>
                  <a:srgbClr val="FFA711"/>
                </a:solidFill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y="1200150" x="457200"/>
            <a:ext cy="32669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grpSp>
        <p:nvGrpSpPr>
          <p:cNvPr id="23" name="Shape 23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24" name="Shape 24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25" name="Shape 25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26" name="Shape 2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y="1200150" x="457200"/>
            <a:ext cy="3266999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sp>
        <p:nvSpPr>
          <p:cNvPr id="30" name="Shape 30"/>
          <p:cNvSpPr txBox="1"/>
          <p:nvPr>
            <p:ph idx="2" type="body"/>
          </p:nvPr>
        </p:nvSpPr>
        <p:spPr>
          <a:xfrm>
            <a:off y="1200150" x="4648200"/>
            <a:ext cy="3266999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/>
        </p:txBody>
      </p:sp>
      <p:grpSp>
        <p:nvGrpSpPr>
          <p:cNvPr id="31" name="Shape 31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32" name="Shape 32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33" name="Shape 33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34" name="Shape 34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grpSp>
        <p:nvGrpSpPr>
          <p:cNvPr id="37" name="Shape 37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38" name="Shape 38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39" name="Shape 39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40" name="Shape 40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y="4025503" x="1792288"/>
            <a:ext cy="471899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88900" marL="0">
              <a:buClr>
                <a:srgbClr val="FFA711"/>
              </a:buClr>
              <a:buSzPct val="100000"/>
              <a:buNone/>
              <a:defRPr sz="1400">
                <a:solidFill>
                  <a:srgbClr val="FFA711"/>
                </a:solidFill>
              </a:defRPr>
            </a:lvl1pPr>
          </a:lstStyle>
          <a:p/>
        </p:txBody>
      </p:sp>
      <p:grpSp>
        <p:nvGrpSpPr>
          <p:cNvPr id="43" name="Shape 43"/>
          <p:cNvGrpSpPr/>
          <p:nvPr/>
        </p:nvGrpSpPr>
        <p:grpSpPr>
          <a:xfrm>
            <a:off y="4559110" x="0"/>
            <a:ext cy="584536" cx="9144000"/>
            <a:chOff y="3690482" x="0"/>
            <a:chExt cy="301556" cx="9144000"/>
          </a:xfrm>
        </p:grpSpPr>
        <p:sp>
          <p:nvSpPr>
            <p:cNvPr id="44" name="Shape 44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45" name="Shape 45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46" name="Shape 4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48" name="Shape 48"/>
          <p:cNvGrpSpPr/>
          <p:nvPr/>
        </p:nvGrpSpPr>
        <p:grpSpPr>
          <a:xfrm>
            <a:off y="3461599" x="0"/>
            <a:ext cy="1647971" cx="9144000"/>
            <a:chOff y="3690482" x="0"/>
            <a:chExt cy="850171" cx="9144000"/>
          </a:xfrm>
        </p:grpSpPr>
        <p:sp>
          <p:nvSpPr>
            <p:cNvPr id="49" name="Shape 49"/>
            <p:cNvSpPr/>
            <p:nvPr/>
          </p:nvSpPr>
          <p:spPr>
            <a:xfrm>
              <a:off y="4419321" x="0"/>
              <a:ext cy="72000" cx="9144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0" name="Shape 50"/>
            <p:cNvSpPr/>
            <p:nvPr/>
          </p:nvSpPr>
          <p:spPr>
            <a:xfrm>
              <a:off y="3774403" x="0"/>
              <a:ext cy="1185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1" name="Shape 51"/>
            <p:cNvSpPr/>
            <p:nvPr/>
          </p:nvSpPr>
          <p:spPr>
            <a:xfrm>
              <a:off y="3875339" x="0"/>
              <a:ext cy="116699" cx="91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2" name="Shape 52"/>
            <p:cNvSpPr/>
            <p:nvPr/>
          </p:nvSpPr>
          <p:spPr>
            <a:xfrm>
              <a:off y="3956051" x="0"/>
              <a:ext cy="182400" cx="914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3" name="Shape 53"/>
            <p:cNvSpPr/>
            <p:nvPr/>
          </p:nvSpPr>
          <p:spPr>
            <a:xfrm>
              <a:off y="4186767" x="0"/>
              <a:ext cy="133799" cx="9144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4" name="Shape 54"/>
            <p:cNvSpPr/>
            <p:nvPr/>
          </p:nvSpPr>
          <p:spPr>
            <a:xfrm>
              <a:off y="4320625" x="0"/>
              <a:ext cy="72000" cx="9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5" name="Shape 55"/>
            <p:cNvSpPr/>
            <p:nvPr/>
          </p:nvSpPr>
          <p:spPr>
            <a:xfrm>
              <a:off y="4478853" x="0"/>
              <a:ext cy="61800" cx="9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56" name="Shape 56"/>
            <p:cNvSpPr/>
            <p:nvPr/>
          </p:nvSpPr>
          <p:spPr>
            <a:xfrm>
              <a:off y="3690482" x="0"/>
              <a:ext cy="45600" cx="91440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7E0F23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279400" marL="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39700" marL="342900">
              <a:buClr>
                <a:schemeClr val="lt2"/>
              </a:buClr>
              <a:buSzPct val="100000"/>
              <a:buFont typeface="Georgia"/>
              <a:defRPr sz="32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-107950" marL="742950">
              <a:spcBef>
                <a:spcPts val="560"/>
              </a:spcBef>
              <a:buClr>
                <a:schemeClr val="lt2"/>
              </a:buClr>
              <a:buSzPct val="100000"/>
              <a:buFont typeface="Georgia"/>
              <a:defRPr sz="28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-76200" marL="1143000">
              <a:spcBef>
                <a:spcPts val="480"/>
              </a:spcBef>
              <a:buClr>
                <a:schemeClr val="lt2"/>
              </a:buClr>
              <a:buSzPct val="100000"/>
              <a:buFont typeface="Georgia"/>
              <a:defRPr sz="24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-101600" marL="16002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-101600" marL="20574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-101600" marL="25146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-101600" marL="29718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-101600" marL="34290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-101600" marL="38862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7" name="Shape 7"/>
          <p:cNvSpPr/>
          <p:nvPr/>
        </p:nvSpPr>
        <p:spPr>
          <a:xfrm>
            <a:off y="990" x="0"/>
            <a:ext cy="88500" cx="91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jp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4"/><Relationship Target="../comments/comment1.xml" Type="http://schemas.openxmlformats.org/officeDocument/2006/relationships/comments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y="1028758" x="685800"/>
            <a:ext cy="1102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 CASA</a:t>
            </a:r>
          </a:p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y="2478500" x="685800"/>
            <a:ext cy="674100" cx="7598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sz="1000" lang="en"/>
              <a:t>That means the house, right?</a:t>
            </a:r>
          </a:p>
          <a:p>
            <a:r>
              <a:t/>
            </a:r>
          </a:p>
          <a:p>
            <a:pPr algn="ctr" rtl="0" lvl="0">
              <a:buNone/>
            </a:pPr>
            <a:r>
              <a:rPr sz="2400" lang="en"/>
              <a:t>POR DREW PERCHASE MCCARTHY </a:t>
            </a:r>
          </a:p>
        </p:txBody>
      </p:sp>
      <p:sp>
        <p:nvSpPr>
          <p:cNvPr id="60" name="Shape 60"/>
          <p:cNvSpPr/>
          <p:nvPr/>
        </p:nvSpPr>
        <p:spPr>
          <a:xfrm>
            <a:off y="0" x="5365450"/>
            <a:ext cy="2360825" cx="37785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3" fill="hold" presetSubtype="16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presetID="8" fill="hold" presetSubtype="0" presetClass="emph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/>
              <a:t>Es un Garaje</a:t>
            </a:r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y="1200150" x="457200"/>
            <a:ext cy="3266999" cx="4116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 garaje. Un garaje tiene dos puertas, y es grande.</a:t>
            </a:r>
          </a:p>
        </p:txBody>
      </p:sp>
      <p:sp>
        <p:nvSpPr>
          <p:cNvPr id="123" name="Shape 123"/>
          <p:cNvSpPr/>
          <p:nvPr/>
        </p:nvSpPr>
        <p:spPr>
          <a:xfrm>
            <a:off y="746675" x="5375225"/>
            <a:ext cy="2584550" cx="36073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8" fill="hold" presetSubtype="0" presetClass="emph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presetID="8" fill="hold" presetSubtype="0" presetClass="emph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presetID="8" fill="hold" presetSubtype="0" presetClass="emph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 txBox="1"/>
          <p:nvPr>
            <p:ph type="ctrTitle"/>
          </p:nvPr>
        </p:nvSpPr>
        <p:spPr>
          <a:xfrm>
            <a:off y="1046558" x="685800"/>
            <a:ext cy="1102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 pequena sala</a:t>
            </a:r>
          </a:p>
        </p:txBody>
      </p:sp>
      <p:sp>
        <p:nvSpPr>
          <p:cNvPr id="66" name="Shape 66"/>
          <p:cNvSpPr/>
          <p:nvPr/>
        </p:nvSpPr>
        <p:spPr>
          <a:xfrm>
            <a:off y="317850" x="5871475"/>
            <a:ext cy="1864974" cx="29841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presetID="23" fill="hold" presetSubtype="32" presetClass="exit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/>
              <a:t>La Cocina</a:t>
            </a:r>
          </a:p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y="1300175" x="341400"/>
            <a:ext cy="2425499" cx="6480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La cocina es grande, y moderna. Pero, maloliente, y es llena de roedores...</a:t>
            </a:r>
          </a:p>
        </p:txBody>
      </p:sp>
      <p:sp>
        <p:nvSpPr>
          <p:cNvPr id="73" name="Shape 73"/>
          <p:cNvSpPr/>
          <p:nvPr/>
        </p:nvSpPr>
        <p:spPr>
          <a:xfrm>
            <a:off y="1557475" x="6986175"/>
            <a:ext cy="1594900" cx="215782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xit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presetID="10" fill="hold" presetSubtype="0" presetClass="exit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presetID="23" fill="hold" presetSubtype="16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/>
              <a:t>Es un Bano</a:t>
            </a:r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y="1213525" x="457200"/>
            <a:ext cy="3253499" cx="4610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 baño. Un muy MUY bello, pequeño, así como lujoso baño.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y="1050625" x="6695500"/>
            <a:ext cy="730199" cx="2306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81" name="Shape 81"/>
          <p:cNvSpPr/>
          <p:nvPr/>
        </p:nvSpPr>
        <p:spPr>
          <a:xfrm>
            <a:off y="1667150" x="5822550"/>
            <a:ext cy="1971175" cx="1862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xit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presetID="2" fill="hold" presetSubtype="8" presetClass="exit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presetID="2" fill="hold" presetSubtype="8" presetClass="exit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/>
              <a:t>La Sala</a:t>
            </a:r>
          </a:p>
        </p:txBody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y="1204600" x="457200"/>
            <a:ext cy="3262499" cx="4147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Esto la sala. La sala es grande y es bello.</a:t>
            </a:r>
          </a:p>
        </p:txBody>
      </p:sp>
      <p:sp>
        <p:nvSpPr>
          <p:cNvPr id="88" name="Shape 88"/>
          <p:cNvSpPr/>
          <p:nvPr/>
        </p:nvSpPr>
        <p:spPr>
          <a:xfrm>
            <a:off y="567650" x="4604400"/>
            <a:ext cy="3424275" cx="38555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/>
              <a:t>Es un Dormitorio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y="1194250" x="457200"/>
            <a:ext cy="3272999" cx="4158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 dormitorio. Un dormitorio es grande, moderno, y es bonito.</a:t>
            </a:r>
          </a:p>
        </p:txBody>
      </p:sp>
      <p:sp>
        <p:nvSpPr>
          <p:cNvPr id="95" name="Shape 95"/>
          <p:cNvSpPr/>
          <p:nvPr/>
        </p:nvSpPr>
        <p:spPr>
          <a:xfrm>
            <a:off y="924250" x="5917100"/>
            <a:ext cy="2401650" cx="308304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/>
              <a:t>Es un Comedor</a:t>
            </a:r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1194250" x="457200"/>
            <a:ext cy="3272999" cx="4476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 comedor. Un comedor grande, y es bello, y rústico. </a:t>
            </a:r>
          </a:p>
        </p:txBody>
      </p:sp>
      <p:sp>
        <p:nvSpPr>
          <p:cNvPr id="102" name="Shape 102"/>
          <p:cNvSpPr/>
          <p:nvPr/>
        </p:nvSpPr>
        <p:spPr>
          <a:xfrm>
            <a:off y="111700" x="4995300"/>
            <a:ext cy="3069624" cx="41487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3" fill="hold" presetSubtype="16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/>
              <a:t>Es un Patio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y="1063375" x="457200"/>
            <a:ext cy="3266999" cx="4158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Es un patio. Un patio espacio, bello, y es pero viejo.</a:t>
            </a:r>
          </a:p>
        </p:txBody>
      </p:sp>
      <p:sp>
        <p:nvSpPr>
          <p:cNvPr id="109" name="Shape 109"/>
          <p:cNvSpPr/>
          <p:nvPr/>
        </p:nvSpPr>
        <p:spPr>
          <a:xfrm>
            <a:off y="866075" x="4856899"/>
            <a:ext cy="2850825" cx="38299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xit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y="158903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lang="en"/>
              <a:t>Es un Jardin</a:t>
            </a:r>
          </a:p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y="1170750" x="457200"/>
            <a:ext cy="3390600" cx="41519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Clr>
                <a:schemeClr val="dk2"/>
              </a:buClr>
              <a:buSzPct val="34375"/>
              <a:buFont typeface="Arial"/>
              <a:buNone/>
            </a:pPr>
            <a:r>
              <a:rPr lang="en"/>
              <a:t> Es un garderno. Es jardin bello, increíble, y es antiguo.</a:t>
            </a:r>
          </a:p>
        </p:txBody>
      </p:sp>
      <p:sp>
        <p:nvSpPr>
          <p:cNvPr id="116" name="Shape 116"/>
          <p:cNvSpPr/>
          <p:nvPr/>
        </p:nvSpPr>
        <p:spPr>
          <a:xfrm>
            <a:off y="1170750" x="5864700"/>
            <a:ext cy="2624475" cx="32792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2" fill="hold" presetSubtype="8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presetID="23" fill="hold" presetSubtype="32" presetClass="exit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color-strip">
  <a:themeElements>
    <a:clrScheme name="Custom 458">
      <a:dk1>
        <a:srgbClr val="6A0212"/>
      </a:dk1>
      <a:lt1>
        <a:srgbClr val="B43C3E"/>
      </a:lt1>
      <a:dk2>
        <a:srgbClr val="000000"/>
      </a:dk2>
      <a:lt2>
        <a:srgbClr val="E9E0C9"/>
      </a:lt2>
      <a:accent1>
        <a:srgbClr val="D60030"/>
      </a:accent1>
      <a:accent2>
        <a:srgbClr val="FFA711"/>
      </a:accent2>
      <a:accent3>
        <a:srgbClr val="709E0B"/>
      </a:accent3>
      <a:accent4>
        <a:srgbClr val="006985"/>
      </a:accent4>
      <a:accent5>
        <a:srgbClr val="3A1E5E"/>
      </a:accent5>
      <a:accent6>
        <a:srgbClr val="FF6428"/>
      </a:accent6>
      <a:hlink>
        <a:srgbClr val="CDA43D"/>
      </a:hlink>
      <a:folHlink>
        <a:srgbClr val="744F1A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